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279" r:id="rId2"/>
    <p:sldId id="271" r:id="rId3"/>
    <p:sldId id="270" r:id="rId4"/>
    <p:sldId id="272" r:id="rId5"/>
    <p:sldId id="273" r:id="rId6"/>
    <p:sldId id="274" r:id="rId7"/>
    <p:sldId id="276" r:id="rId8"/>
    <p:sldId id="280" r:id="rId9"/>
    <p:sldId id="281" r:id="rId10"/>
    <p:sldId id="275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 snapToGrid="0" snapToObjects="1">
      <p:cViewPr varScale="1">
        <p:scale>
          <a:sx n="84" d="100"/>
          <a:sy n="84" d="100"/>
        </p:scale>
        <p:origin x="96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29DC2-9020-45DE-AF85-049494C87C7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8CD59-3234-49B9-BD61-113AD74D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13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F7572-A2BB-4365-A78B-677BBBE20B3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25BDC-FA96-450C-B26D-1DDAF162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043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96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229600" cy="1828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sz="240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 No Ta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29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marL="4603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5080"/>
            <a:ext cx="28956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1D1F4407-3742-F042-8223-CA4AB37373B4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760" cy="182880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DE5A130E-5665-FB43-BCDD-2B468EA366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mbria"/>
          <a:ea typeface="+mn-ea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marR="0" indent="-233363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kumimoji="0" lang="en-US" sz="24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1pPr>
      <a:lvl2pPr marL="460375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•"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ClrTx/>
        <a:buFont typeface="Arial"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4pPr>
      <a:lvl5pPr marL="113665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None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Leitura News Roman 1" panose="02000503000000020004" pitchFamily="50" charset="0"/>
              </a:rPr>
              <a:t>MECOP Selection Interviews</a:t>
            </a:r>
            <a:endParaRPr lang="en-US" sz="4400" dirty="0">
              <a:latin typeface="Leitura News Roman 1" panose="0200050300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Leitura News Roman 1" panose="02000503000000020004" pitchFamily="50" charset="0"/>
              </a:rPr>
              <a:t>Some </a:t>
            </a:r>
            <a:r>
              <a:rPr lang="en-US" dirty="0">
                <a:latin typeface="Leitura News Roman 1" panose="02000503000000020004" pitchFamily="50" charset="0"/>
              </a:rPr>
              <a:t>H</a:t>
            </a:r>
            <a:r>
              <a:rPr lang="en-US" dirty="0" smtClean="0">
                <a:latin typeface="Leitura News Roman 1" panose="02000503000000020004" pitchFamily="50" charset="0"/>
              </a:rPr>
              <a:t>elpful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212440867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The Interview: Probable Topics/Questions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846306" y="1167319"/>
            <a:ext cx="77724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Tell a bit about yourself (be brief)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How you became interested in IS/MKT/MGT/BUS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Projects you've worked on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Problems you've solved and how (</a:t>
            </a:r>
            <a:r>
              <a:rPr lang="en-US" u="sng" dirty="0" smtClean="0">
                <a:latin typeface="Leitura News Roman 1" panose="02000503000000020004" pitchFamily="50" charset="0"/>
              </a:rPr>
              <a:t>any</a:t>
            </a:r>
            <a:r>
              <a:rPr lang="en-US" dirty="0" smtClean="0">
                <a:latin typeface="Leitura News Roman 1" panose="02000503000000020004" pitchFamily="50" charset="0"/>
              </a:rPr>
              <a:t> problem)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Teams you've worked with</a:t>
            </a:r>
          </a:p>
          <a:p>
            <a:pPr lvl="1" eaLnBrk="1" hangingPunct="1"/>
            <a:r>
              <a:rPr lang="en-US" sz="2400" dirty="0" smtClean="0">
                <a:latin typeface="Leitura News Roman 1" panose="02000503000000020004" pitchFamily="50" charset="0"/>
              </a:rPr>
              <a:t>Dynamics, leadership, etc.</a:t>
            </a:r>
          </a:p>
          <a:p>
            <a:pPr lvl="1" eaLnBrk="1" hangingPunct="1"/>
            <a:r>
              <a:rPr lang="en-US" sz="2400" dirty="0" smtClean="0">
                <a:latin typeface="Leitura News Roman 1" panose="02000503000000020004" pitchFamily="50" charset="0"/>
              </a:rPr>
              <a:t>Disagreements you've handled and how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What kind of job interests you the most?  Why?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Work / extra-curricular activities?</a:t>
            </a: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624623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3676"/>
            <a:ext cx="8229600" cy="91298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Tips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57009"/>
            <a:ext cx="7772400" cy="51054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Relax (a bit), smile (but no ‘you guys’)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Provide a few details (about projects, etc.), but don’t ramble - be concise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If a question takes you by surprise, it's OK to take a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few seconds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to think about your response</a:t>
            </a:r>
          </a:p>
          <a:p>
            <a:pPr marL="3429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Interviewers will help you out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If you work while taking classes, be sure to tell the interviewers (they will ask anyway)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If you have a question, don’t hesitate to ask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Let the interviewers know that you are -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	-willing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to locate anywhere (in Oregon, WA, ID)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	-committed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to 2 internships</a:t>
            </a:r>
          </a:p>
          <a:p>
            <a:pPr marL="3429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Beware of the killer question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Remember to thank the panel</a:t>
            </a:r>
          </a:p>
        </p:txBody>
      </p:sp>
    </p:spTree>
    <p:extLst>
      <p:ext uri="{BB962C8B-B14F-4D97-AF65-F5344CB8AC3E}">
        <p14:creationId xmlns:p14="http://schemas.microsoft.com/office/powerpoint/2010/main" val="3780821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6665" y="1125176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Questions ?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713683" y="2916467"/>
            <a:ext cx="7428368" cy="297126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dirty="0" smtClean="0">
                <a:latin typeface="Leitura News Roman 1" panose="02000503000000020004" pitchFamily="50" charset="0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2114862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Important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!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Dress for Success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91054" y="2290527"/>
            <a:ext cx="6264613" cy="4114674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Leitura News Roman 1" panose="02000503000000020004" pitchFamily="50" charset="0"/>
              </a:rPr>
              <a:t>For men</a:t>
            </a:r>
            <a:endParaRPr lang="en-US" dirty="0" smtClean="0">
              <a:latin typeface="Leitura News Roman 1" panose="02000503000000020004" pitchFamily="50" charset="0"/>
            </a:endParaRPr>
          </a:p>
          <a:p>
            <a:pPr lvl="1" eaLnBrk="1" hangingPunct="1"/>
            <a:r>
              <a:rPr lang="en-US" dirty="0">
                <a:latin typeface="Leitura News Roman 1" panose="02000503000000020004" pitchFamily="50" charset="0"/>
              </a:rPr>
              <a:t>D</a:t>
            </a:r>
            <a:r>
              <a:rPr lang="en-US" dirty="0" smtClean="0">
                <a:latin typeface="Leitura News Roman 1" panose="02000503000000020004" pitchFamily="50" charset="0"/>
              </a:rPr>
              <a:t>ress shirt with collar, slacks, dress shoes, tie. dress coat optional.</a:t>
            </a:r>
          </a:p>
          <a:p>
            <a:pPr lvl="1" eaLnBrk="1" hangingPunct="1"/>
            <a:endParaRPr lang="en-US" dirty="0" smtClean="0">
              <a:latin typeface="Leitura News Roman 1" panose="02000503000000020004" pitchFamily="50" charset="0"/>
            </a:endParaRPr>
          </a:p>
          <a:p>
            <a:pPr eaLnBrk="1" hangingPunct="1"/>
            <a:r>
              <a:rPr lang="en-US" b="1" dirty="0" smtClean="0">
                <a:latin typeface="Leitura News Roman 1" panose="02000503000000020004" pitchFamily="50" charset="0"/>
              </a:rPr>
              <a:t>For women</a:t>
            </a:r>
          </a:p>
          <a:p>
            <a:pPr lvl="1" eaLnBrk="1" hangingPunct="1"/>
            <a:r>
              <a:rPr lang="en-US" dirty="0" smtClean="0">
                <a:latin typeface="Leitura News Roman 1" panose="02000503000000020004" pitchFamily="50" charset="0"/>
              </a:rPr>
              <a:t>Pantsuit, skirted suit, or professional-style dress; low-heeled pumps</a:t>
            </a:r>
          </a:p>
        </p:txBody>
      </p:sp>
    </p:spTree>
    <p:extLst>
      <p:ext uri="{BB962C8B-B14F-4D97-AF65-F5344CB8AC3E}">
        <p14:creationId xmlns:p14="http://schemas.microsoft.com/office/powerpoint/2010/main" val="4017234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Get-Acquainted - Logistics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4545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… in your assigned interview room</a:t>
            </a:r>
          </a:p>
          <a:p>
            <a:pPr lvl="1" eaLnBrk="1" hangingPunct="1"/>
            <a:endParaRPr lang="en-US" dirty="0" smtClean="0">
              <a:solidFill>
                <a:schemeClr val="tx1">
                  <a:lumMod val="50000"/>
                </a:schemeClr>
              </a:solidFill>
              <a:latin typeface="Leitura News Roman 1" panose="02000503000000020004" pitchFamily="50" charset="0"/>
            </a:endParaRPr>
          </a:p>
          <a:p>
            <a:pPr lvl="1" eaLnBrk="1" hangingPunct="1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BE THERE !!</a:t>
            </a:r>
          </a:p>
          <a:p>
            <a:pPr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This is the time to create your first impression.  Try to meet all the interviewers</a:t>
            </a:r>
          </a:p>
          <a:p>
            <a:pPr eaLnBrk="1" hangingPunct="1"/>
            <a:endParaRPr lang="en-US" dirty="0" smtClean="0">
              <a:solidFill>
                <a:schemeClr val="tx1">
                  <a:lumMod val="50000"/>
                </a:schemeClr>
              </a:solidFill>
              <a:latin typeface="Leitura News Roman 1" panose="02000503000000020004" pitchFamily="50" charset="0"/>
            </a:endParaRPr>
          </a:p>
          <a:p>
            <a:pPr eaLnBrk="1" hangingPunct="1"/>
            <a:r>
              <a:rPr lang="en-US" u="sng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Sign in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 and pick up your name-tag.</a:t>
            </a:r>
          </a:p>
          <a:p>
            <a:pPr eaLnBrk="1" hangingPunct="1"/>
            <a:endParaRPr lang="en-US" dirty="0" smtClean="0">
              <a:solidFill>
                <a:schemeClr val="tx1">
                  <a:lumMod val="50000"/>
                </a:schemeClr>
              </a:solidFill>
              <a:latin typeface="Leitura News Roman 1" panose="02000503000000020004" pitchFamily="50" charset="0"/>
            </a:endParaRPr>
          </a:p>
          <a:p>
            <a:pPr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Interval between 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Get-acquainted session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 and 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actual interview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 is free time.</a:t>
            </a:r>
          </a:p>
        </p:txBody>
      </p:sp>
    </p:spTree>
    <p:extLst>
      <p:ext uri="{BB962C8B-B14F-4D97-AF65-F5344CB8AC3E}">
        <p14:creationId xmlns:p14="http://schemas.microsoft.com/office/powerpoint/2010/main" val="28794490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Get Acquainted - Don't be Shy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11677" y="1717905"/>
            <a:ext cx="7188740" cy="39336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Smile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Introduce yourself in the get-acquainted sessions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 smtClean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Wear your name-tag</a:t>
            </a:r>
          </a:p>
          <a:p>
            <a:pPr indent="0" eaLnBrk="1" hangingPunct="1"/>
            <a:endParaRPr lang="en-US" dirty="0" smtClean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Ask some questions about the interviewers' companies</a:t>
            </a:r>
          </a:p>
        </p:txBody>
      </p:sp>
    </p:spTree>
    <p:extLst>
      <p:ext uri="{BB962C8B-B14F-4D97-AF65-F5344CB8AC3E}">
        <p14:creationId xmlns:p14="http://schemas.microsoft.com/office/powerpoint/2010/main" val="2434215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9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The Interview - Logistics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42796" y="1608950"/>
            <a:ext cx="8044004" cy="4372824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Be there 15 minutes before your scheduled interview time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 smtClean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A faculty member will introduce you to the interview panel ( do not!! enter the interview room uninvited)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 smtClean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Actual interview duration is about 10-12 minutes</a:t>
            </a:r>
          </a:p>
          <a:p>
            <a:pPr indent="0" eaLnBrk="1" hangingPunct="1"/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97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The Interviewers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13516"/>
            <a:ext cx="7169285" cy="3958093"/>
          </a:xfrm>
        </p:spPr>
        <p:txBody>
          <a:bodyPr>
            <a:normAutofit fontScale="92500" lnSpcReduction="20000"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Leitura News Roman 1" panose="02000503000000020004" pitchFamily="50" charset="0"/>
              </a:rPr>
              <a:t>3</a:t>
            </a:r>
            <a:r>
              <a:rPr lang="en-US" dirty="0" smtClean="0">
                <a:latin typeface="Leitura News Roman 1" panose="02000503000000020004" pitchFamily="50" charset="0"/>
              </a:rPr>
              <a:t> to 5 interviewers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 smtClean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Interviewers are experienced company reps.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>
              <a:latin typeface="Leitura News Roman 1" panose="02000503000000020004" pitchFamily="50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Leitura News Roman 1" panose="02000503000000020004" pitchFamily="50" charset="0"/>
              </a:rPr>
              <a:t>Many have been through this on both sides of the table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US" sz="2400" dirty="0">
              <a:latin typeface="Leitura News Roman 1" panose="02000503000000020004" pitchFamily="50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itura News Roman 1" panose="02000503000000020004" pitchFamily="50" charset="0"/>
              </a:rPr>
              <a:t>They will </a:t>
            </a:r>
            <a:r>
              <a:rPr lang="en-US" sz="2400" dirty="0">
                <a:latin typeface="Leitura News Roman 1" panose="02000503000000020004" pitchFamily="50" charset="0"/>
              </a:rPr>
              <a:t>help you feel at </a:t>
            </a:r>
            <a:r>
              <a:rPr lang="en-US" sz="2400" dirty="0" smtClean="0">
                <a:latin typeface="Leitura News Roman 1" panose="02000503000000020004" pitchFamily="50" charset="0"/>
              </a:rPr>
              <a:t>ease. They want you to do well!</a:t>
            </a:r>
            <a:endParaRPr lang="en-US" sz="2400" dirty="0">
              <a:latin typeface="Leitura News Roman 1" panose="02000503000000020004" pitchFamily="50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US" sz="2400" dirty="0">
              <a:latin typeface="Leitura News Roman 1" panose="02000503000000020004" pitchFamily="50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All have looked at your applications in advance</a:t>
            </a:r>
          </a:p>
        </p:txBody>
      </p:sp>
    </p:spTree>
    <p:extLst>
      <p:ext uri="{BB962C8B-B14F-4D97-AF65-F5344CB8AC3E}">
        <p14:creationId xmlns:p14="http://schemas.microsoft.com/office/powerpoint/2010/main" val="3513555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The Interview: Ratings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5957" y="1280160"/>
            <a:ext cx="7177068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             Interviewers will rate you on -</a:t>
            </a:r>
          </a:p>
          <a:p>
            <a:pPr eaLnBrk="1" hangingPunct="1"/>
            <a:endParaRPr lang="en-US" dirty="0" smtClean="0">
              <a:latin typeface="Leitura News Roman 1" panose="02000503000000020004" pitchFamily="50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Commitment/Motivation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Problem-Solving Skills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Communication Skills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Creativity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Ability to work with others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latin typeface="Leitura News Roman 1" panose="02000503000000020004" pitchFamily="50" charset="0"/>
              </a:rPr>
              <a:t>GPA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471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Windows.Documents\Desktop\Evaluation Form Applicant, 04-20-12_Pag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511" y="412181"/>
            <a:ext cx="8157173" cy="6117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3438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The Interview: Behavioral Questions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Leitura News Roman 1" panose="02000503000000020004" pitchFamily="50" charset="0"/>
              </a:rPr>
              <a:t>Behavioral questions typically start with, “Tell us about a time/project/etc. when you did . . .”</a:t>
            </a:r>
          </a:p>
          <a:p>
            <a:pPr eaLnBrk="1" hangingPunct="1"/>
            <a:endParaRPr lang="en-US" dirty="0">
              <a:latin typeface="Leitura News Roman 1" panose="02000503000000020004" pitchFamily="50" charset="0"/>
            </a:endParaRPr>
          </a:p>
          <a:p>
            <a:pPr eaLnBrk="1" hangingPunct="1"/>
            <a:r>
              <a:rPr lang="en-US" dirty="0" smtClean="0">
                <a:latin typeface="Leitura News Roman 1" panose="02000503000000020004" pitchFamily="50" charset="0"/>
              </a:rPr>
              <a:t>Remember these three steps</a:t>
            </a:r>
            <a:r>
              <a:rPr lang="en-US" sz="2400" dirty="0" smtClean="0">
                <a:latin typeface="Leitura News Roman 1" panose="02000503000000020004" pitchFamily="50" charset="0"/>
              </a:rPr>
              <a:t>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>
                <a:latin typeface="Leitura News Roman 1" panose="02000503000000020004" pitchFamily="50" charset="0"/>
              </a:rPr>
              <a:t>Explain the SITUATION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>
                <a:latin typeface="Leitura News Roman 1" panose="02000503000000020004" pitchFamily="50" charset="0"/>
              </a:rPr>
              <a:t>Outline ACTIONS you took to resolve the situation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>
                <a:latin typeface="Leitura News Roman 1" panose="02000503000000020004" pitchFamily="50" charset="0"/>
              </a:rPr>
              <a:t>What were the RESULTS?</a:t>
            </a:r>
          </a:p>
          <a:p>
            <a:pPr lvl="1" algn="ctr"/>
            <a:endParaRPr lang="en-US" dirty="0" smtClean="0">
              <a:latin typeface="Leitura News Roman 1" panose="02000503000000020004" pitchFamily="50" charset="0"/>
            </a:endParaRPr>
          </a:p>
          <a:p>
            <a:pPr lvl="1" algn="ctr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Situation </a:t>
            </a:r>
            <a:r>
              <a:rPr lang="en-US" sz="3600" dirty="0" smtClean="0">
                <a:latin typeface="Leitura News Roman 1" panose="02000503000000020004" pitchFamily="50" charset="0"/>
              </a:rPr>
              <a:t>| 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Actions </a:t>
            </a:r>
            <a:r>
              <a:rPr lang="en-US" sz="3600" dirty="0" smtClean="0">
                <a:latin typeface="Leitura News Roman 1" panose="02000503000000020004" pitchFamily="50" charset="0"/>
              </a:rPr>
              <a:t>| 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Leitura News Roman 1" panose="02000503000000020004" pitchFamily="50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4146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Template 1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OSU_Template 1</Template>
  <TotalTime>433</TotalTime>
  <Words>435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Cambria</vt:lpstr>
      <vt:lpstr>Comic Sans MS</vt:lpstr>
      <vt:lpstr>Leitura News Roman 1</vt:lpstr>
      <vt:lpstr>Tahoma</vt:lpstr>
      <vt:lpstr>Times</vt:lpstr>
      <vt:lpstr>Wingdings</vt:lpstr>
      <vt:lpstr>OSU_Template 1</vt:lpstr>
      <vt:lpstr>MECOP Selection Interviews</vt:lpstr>
      <vt:lpstr>Important! Dress for Success</vt:lpstr>
      <vt:lpstr>Get-Acquainted - Logistics</vt:lpstr>
      <vt:lpstr>Get Acquainted - Don't be Shy</vt:lpstr>
      <vt:lpstr>The Interview - Logistics</vt:lpstr>
      <vt:lpstr>The Interviewers</vt:lpstr>
      <vt:lpstr>The Interview: Ratings</vt:lpstr>
      <vt:lpstr>PowerPoint Presentation</vt:lpstr>
      <vt:lpstr>The Interview: Behavioral Questions</vt:lpstr>
      <vt:lpstr>The Interview: Probable Topics/Questions</vt:lpstr>
      <vt:lpstr>Tips</vt:lpstr>
      <vt:lpstr>Questions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Charron</dc:creator>
  <cp:lastModifiedBy>Klinkhammer, Krista - COB</cp:lastModifiedBy>
  <cp:revision>39</cp:revision>
  <dcterms:created xsi:type="dcterms:W3CDTF">2013-01-10T20:10:19Z</dcterms:created>
  <dcterms:modified xsi:type="dcterms:W3CDTF">2015-02-02T21:13:27Z</dcterms:modified>
</cp:coreProperties>
</file>